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82" r:id="rId4"/>
    <p:sldId id="264" r:id="rId5"/>
    <p:sldId id="260" r:id="rId6"/>
    <p:sldId id="262" r:id="rId7"/>
    <p:sldId id="286" r:id="rId8"/>
    <p:sldId id="265" r:id="rId9"/>
    <p:sldId id="270" r:id="rId10"/>
    <p:sldId id="271" r:id="rId11"/>
    <p:sldId id="272" r:id="rId12"/>
    <p:sldId id="273" r:id="rId13"/>
    <p:sldId id="274" r:id="rId14"/>
    <p:sldId id="266" r:id="rId15"/>
    <p:sldId id="276" r:id="rId16"/>
    <p:sldId id="277" r:id="rId17"/>
    <p:sldId id="278" r:id="rId18"/>
    <p:sldId id="279" r:id="rId19"/>
    <p:sldId id="280" r:id="rId20"/>
    <p:sldId id="269" r:id="rId21"/>
    <p:sldId id="283" r:id="rId22"/>
    <p:sldId id="284" r:id="rId23"/>
    <p:sldId id="281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014"/>
    <a:srgbClr val="014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 autoAdjust="0"/>
  </p:normalViewPr>
  <p:slideViewPr>
    <p:cSldViewPr snapToGrid="0">
      <p:cViewPr>
        <p:scale>
          <a:sx n="55" d="100"/>
          <a:sy n="55" d="100"/>
        </p:scale>
        <p:origin x="-182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0%BD%D0%B0%D0%BB_(%D0%BF%D1%80%D0%B8%D0%BD%D0%B0%D0%B4%D0%BB%D0%B5%D0%B6%D0%BD%D0%BE%D1%81%D1%82%D1%8C)#cite_note-pencil-2" TargetMode="External"/><Relationship Id="rId2" Type="http://schemas.openxmlformats.org/officeDocument/2006/relationships/hyperlink" Target="https://ru.wikipedia.org/wiki/%D0%9F%D0%B5%D0%BD%D0%B0%D0%BB_(%D0%BF%D1%80%D0%B8%D0%BD%D0%B0%D0%B4%D0%BB%D0%B5%D0%B6%D0%BD%D0%BE%D1%81%D1%82%D1%8C)#cite_note-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iki/%D0%9F%D0%B5%D0%BD%D0%B0%D0%BB_(%D0%BF%D1%80%D0%B8%D0%BD%D0%B0%D0%B4%D0%BB%D0%B5%D0%B6%D0%BD%D0%BE%D1%81%D1%82%D1%8C)#cite_note-4" TargetMode="External"/><Relationship Id="rId4" Type="http://schemas.openxmlformats.org/officeDocument/2006/relationships/hyperlink" Target="https://ru.wikipedia.org/wiki/%D0%9F%D0%B5%D0%BD%D0%B0%D0%BB_(%D0%BF%D1%80%D0%B8%D0%BD%D0%B0%D0%B4%D0%BB%D0%B5%D0%B6%D0%BD%D0%BE%D1%81%D1%82%D1%8C)#cite_note-Nadelhoffer2007-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597851"/>
            <a:ext cx="7772400" cy="2387600"/>
          </a:xfrm>
        </p:spPr>
        <p:txBody>
          <a:bodyPr/>
          <a:lstStyle/>
          <a:p>
            <a:r>
              <a:rPr lang="ru-RU" sz="72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ПРОЕКТЫ </a:t>
            </a:r>
            <a:br>
              <a:rPr lang="ru-RU" sz="72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</a:b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7-Б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02238"/>
            <a:ext cx="6858000" cy="1655762"/>
          </a:xfrm>
        </p:spPr>
        <p:txBody>
          <a:bodyPr/>
          <a:lstStyle/>
          <a:p>
            <a:r>
              <a:rPr lang="en-US" dirty="0" smtClean="0">
                <a:solidFill>
                  <a:srgbClr val="FE7014"/>
                </a:solidFill>
              </a:rPr>
              <a:t>Subtitle here</a:t>
            </a:r>
            <a:endParaRPr lang="en-US" dirty="0">
              <a:solidFill>
                <a:srgbClr val="FE70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81" y="795339"/>
            <a:ext cx="7886700" cy="2852737"/>
          </a:xfrm>
        </p:spPr>
        <p:txBody>
          <a:bodyPr>
            <a:noAutofit/>
          </a:bodyPr>
          <a:lstStyle/>
          <a:p>
            <a:r>
              <a:rPr lang="ru-RU" sz="2800" dirty="0"/>
              <a:t>Актуальность: </a:t>
            </a:r>
            <a:br>
              <a:rPr lang="ru-RU" sz="2800" dirty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изобрела этот умный пенал потому –что, у нас был урок технологии и мне нужно было придумать такой пенал который мне был необходим в учебе, он  был бы  моей «палочкой выручалочкой» , в который помещались  мои тетради, учебники и школьные принадлежности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£Ð´Ð¾Ð±Ð½ÑÐ¹ Ð¿ÐµÐ½Ð°Ð»-ÐºÐµÐ¹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37" y="3834962"/>
            <a:ext cx="3596619" cy="26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917" y="1427056"/>
            <a:ext cx="8035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Пенал</a:t>
            </a:r>
            <a:r>
              <a:rPr lang="ru-RU" dirty="0"/>
              <a:t> — небольшой футляр или контейнер, предназначенный для хранения различных канцелярских принадлежностей, в первую очередь карандашей и ручек, но также </a:t>
            </a:r>
            <a:r>
              <a:rPr lang="ru-RU" dirty="0" err="1" smtClean="0"/>
              <a:t>стирательных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резинок, линеек и тому подобного; используется в основном школьниками и студентами. Пенал может иметь разную форму и изготавливаться из разнообразных материалов, включая пластмассу, кожу, металл и дерево</a:t>
            </a:r>
            <a:r>
              <a:rPr lang="ru-RU" baseline="30000" dirty="0">
                <a:hlinkClick r:id="rId2"/>
              </a:rPr>
              <a:t>[1]</a:t>
            </a:r>
            <a:r>
              <a:rPr lang="ru-RU" dirty="0"/>
              <a:t>.</a:t>
            </a:r>
          </a:p>
          <a:p>
            <a:r>
              <a:rPr lang="ru-RU" dirty="0"/>
              <a:t>Первые специфические пеналы, как считается, появились в начале XIX века, имели цилиндрическую или круглую форму и изготавливались из серебра</a:t>
            </a:r>
            <a:r>
              <a:rPr lang="ru-RU" baseline="30000" dirty="0">
                <a:hlinkClick r:id="rId3"/>
              </a:rPr>
              <a:t>[2]</a:t>
            </a:r>
            <a:r>
              <a:rPr lang="ru-RU" dirty="0"/>
              <a:t>. При этом некоторые из подобных принадлежностей, выпускавшихся в 1860-е и 1870-е годы, богато декорировались, в том числе яшмой и платиной</a:t>
            </a:r>
            <a:r>
              <a:rPr lang="ru-RU" baseline="30000" dirty="0">
                <a:hlinkClick r:id="rId4"/>
              </a:rPr>
              <a:t>[3]</a:t>
            </a:r>
            <a:r>
              <a:rPr lang="ru-RU" dirty="0"/>
              <a:t>, или даже целиком делались из дорогих материалов наподобие слоновой кости. Первый патент на пенал был получен в США Вероной Перл </a:t>
            </a:r>
            <a:r>
              <a:rPr lang="ru-RU" dirty="0" err="1"/>
              <a:t>Амот</a:t>
            </a:r>
            <a:r>
              <a:rPr lang="ru-RU" dirty="0"/>
              <a:t> в 1946 году</a:t>
            </a:r>
            <a:r>
              <a:rPr lang="ru-RU" baseline="30000" dirty="0">
                <a:hlinkClick r:id="rId5"/>
              </a:rPr>
              <a:t>[4]</a:t>
            </a:r>
            <a:r>
              <a:rPr lang="ru-RU" dirty="0"/>
              <a:t>, подавшей заявку на него двумя годами ранее</a:t>
            </a:r>
            <a:r>
              <a:rPr lang="ru-RU" baseline="30000" dirty="0">
                <a:hlinkClick r:id="rId3"/>
              </a:rPr>
              <a:t>[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95" y="-45883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2148" y="1105000"/>
            <a:ext cx="47906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Технология изготовления изделия: </a:t>
            </a:r>
            <a:br>
              <a:rPr lang="ru-RU" sz="3200" dirty="0"/>
            </a:br>
            <a:r>
              <a:rPr lang="ru-RU" sz="3200" dirty="0"/>
              <a:t>1) Создание эскиза</a:t>
            </a:r>
            <a:br>
              <a:rPr lang="ru-RU" sz="3200" dirty="0"/>
            </a:br>
            <a:r>
              <a:rPr lang="ru-RU" sz="3200" dirty="0"/>
              <a:t>2) Оформление образца изделия </a:t>
            </a:r>
            <a:br>
              <a:rPr lang="ru-RU" sz="3200" dirty="0"/>
            </a:br>
            <a:r>
              <a:rPr lang="ru-RU" sz="3200" dirty="0"/>
              <a:t>3) Создание макета </a:t>
            </a:r>
            <a:r>
              <a:rPr lang="ru-RU" sz="3200" dirty="0" smtClean="0"/>
              <a:t>пенала</a:t>
            </a:r>
            <a:endParaRPr lang="ru-RU" sz="3200" dirty="0"/>
          </a:p>
        </p:txBody>
      </p:sp>
      <p:pic>
        <p:nvPicPr>
          <p:cNvPr id="2056" name="Picture 8" descr="https://www.trendmarkt24.de/media/image/54/24/3d/stiftebox-aus-pappe-weiss-19-x-68-x-23-c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45" y="3365974"/>
            <a:ext cx="3342290" cy="33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Самооценка </a:t>
            </a:r>
            <a:br>
              <a:rPr lang="ru-RU" sz="4000" dirty="0" smtClean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</a:rPr>
              <a:t>Мне понравилось работать над созданием своего пенала в будущем я бы хотела воссоздать свое изделие по настоящему потому что  в будущем он будет необходим всем детям.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31076"/>
            <a:ext cx="7366000" cy="336462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DAWN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3200" b="1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Сапкина</a:t>
            </a:r>
            <a:r>
              <a:rPr lang="ru-RU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7-б класса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Иогачская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70" y="3141266"/>
            <a:ext cx="4682374" cy="35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6290" y="189186"/>
            <a:ext cx="7315200" cy="370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Цель  </a:t>
            </a:r>
            <a:r>
              <a:rPr lang="ru-RU" sz="2800" dirty="0">
                <a:solidFill>
                  <a:prstClr val="black"/>
                </a:solidFill>
              </a:rPr>
              <a:t>        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Создать </a:t>
            </a:r>
            <a:r>
              <a:rPr lang="ru-RU" sz="2800" dirty="0" smtClean="0">
                <a:solidFill>
                  <a:prstClr val="black"/>
                </a:solidFill>
              </a:rPr>
              <a:t>«пенал для ученика»</a:t>
            </a:r>
            <a:endParaRPr lang="ru-RU" sz="28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Задачи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Оценить свои возможности в изобретательской деятельности.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Применить полученные знания на практике и разработать макет прототипа промышленного изделия</a:t>
            </a:r>
            <a:endParaRPr lang="ru-RU" dirty="0"/>
          </a:p>
        </p:txBody>
      </p:sp>
      <p:pic>
        <p:nvPicPr>
          <p:cNvPr id="3074" name="Picture 2" descr="https://img1.labirint.ru/books/384597/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40" y="4012740"/>
            <a:ext cx="4826327" cy="251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034" y="441435"/>
            <a:ext cx="5423338" cy="867103"/>
          </a:xfrm>
        </p:spPr>
        <p:txBody>
          <a:bodyPr>
            <a:normAutofit fontScale="90000"/>
          </a:bodyPr>
          <a:lstStyle/>
          <a:p>
            <a:r>
              <a:rPr lang="ru-RU" dirty="0"/>
              <a:t>А</a:t>
            </a:r>
            <a:r>
              <a:rPr lang="ru-RU" dirty="0" smtClean="0"/>
              <a:t>ктуальность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812" y="1844566"/>
            <a:ext cx="7886700" cy="430398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 школе не хватает умного пенала , некоторые функции я могу использовать на уроке и дома . Я решила изобрести макет пенала , в котором есть много разных способностей. Умный пенал поможет любому ученику в учебе, и не надо будет  таскать учебник, тетради, ручки 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158" y="365126"/>
            <a:ext cx="6576191" cy="1325563"/>
          </a:xfrm>
        </p:spPr>
        <p:txBody>
          <a:bodyPr/>
          <a:lstStyle/>
          <a:p>
            <a:r>
              <a:rPr lang="ru-RU" dirty="0" smtClean="0"/>
              <a:t>История пенала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6744" y="1828801"/>
            <a:ext cx="7583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E2C34"/>
                </a:solidFill>
                <a:latin typeface="Open Sans"/>
              </a:rPr>
              <a:t>Сейчас школьный пенал - это обязательный гость в рюкзаке или сумке любого школьника. Но вот сколько лет этому предмету, предназначенному для хранения письменных принадлежностей, однозначно ответить сложно.</a:t>
            </a:r>
          </a:p>
          <a:p>
            <a:r>
              <a:rPr lang="ru-RU" dirty="0">
                <a:solidFill>
                  <a:srgbClr val="1E2C34"/>
                </a:solidFill>
                <a:latin typeface="Open Sans"/>
              </a:rPr>
              <a:t>Если называть пеналом любую коробку или мешочек, в котором хранятся принадлежности для письма, то становится ясно, что история происхождения пенала начинается вместе с историей письменности. Если рассматривать подробно то, как появился и изменялся со временем привычный всем пенал, не хватит нескольких школьных уроков</a:t>
            </a:r>
            <a:r>
              <a:rPr lang="ru-RU" dirty="0" smtClean="0">
                <a:solidFill>
                  <a:srgbClr val="1E2C34"/>
                </a:solidFill>
                <a:latin typeface="Open Sans"/>
              </a:rPr>
              <a:t>.</a:t>
            </a:r>
            <a:endParaRPr lang="ru-RU" dirty="0">
              <a:solidFill>
                <a:srgbClr val="1E2C34"/>
              </a:solidFill>
              <a:latin typeface="Open Sans"/>
            </a:endParaRPr>
          </a:p>
        </p:txBody>
      </p:sp>
      <p:pic>
        <p:nvPicPr>
          <p:cNvPr id="4098" name="Picture 2" descr="https://im0-tub-ru.yandex.net/i?id=2471c1492bfa20fad5d8178017afebe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06" y="4691123"/>
            <a:ext cx="2902936" cy="17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45930"/>
            <a:ext cx="7886700" cy="115088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Технология изготовления изделия: </a:t>
            </a:r>
            <a:br>
              <a:rPr lang="ru-RU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5282" y="1481959"/>
            <a:ext cx="38625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1</a:t>
            </a:r>
            <a:r>
              <a:rPr lang="ru-RU" sz="3200" dirty="0">
                <a:solidFill>
                  <a:prstClr val="black"/>
                </a:solidFill>
              </a:rPr>
              <a:t>) Создание </a:t>
            </a:r>
            <a:r>
              <a:rPr lang="ru-RU" sz="3200" dirty="0" smtClean="0">
                <a:solidFill>
                  <a:prstClr val="black"/>
                </a:solidFill>
              </a:rPr>
              <a:t>эскиза пенала 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2) Оформление образца изделия </a:t>
            </a:r>
            <a:r>
              <a:rPr lang="ru-RU" sz="3200" dirty="0" smtClean="0">
                <a:solidFill>
                  <a:prstClr val="black"/>
                </a:solidFill>
              </a:rPr>
              <a:t> пенала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3) Создание макета </a:t>
            </a:r>
            <a:r>
              <a:rPr lang="ru-RU" sz="3200" dirty="0" smtClean="0">
                <a:solidFill>
                  <a:prstClr val="black"/>
                </a:solidFill>
              </a:rPr>
              <a:t>прототипа пенала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726" y="1311056"/>
            <a:ext cx="7886700" cy="494785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Самооценка  </a:t>
            </a:r>
            <a:br>
              <a:rPr lang="ru-RU" sz="4000" dirty="0" smtClean="0"/>
            </a:br>
            <a:r>
              <a:rPr lang="ru-RU" sz="4000" dirty="0" smtClean="0"/>
              <a:t>Мне понравилось работать над проектом по изобретению нового пенала с необыкновенными функциями , в будущем я бы хотела дальше работать в этом направлении .В будущем я хочу стать врачом и изобрести умный пенал для врача , который был бы необходим всем врачам.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93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08" y="269632"/>
            <a:ext cx="7971692" cy="359898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Рюкзак с искусственным интеллектом»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Тадынова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b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7-б класса, 13 лет</a:t>
            </a:r>
            <a:b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МОУ «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Иогачская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СОШ»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1800" dirty="0"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1800" dirty="0"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0" y="3398561"/>
            <a:ext cx="4612585" cy="34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93228"/>
            <a:ext cx="7886700" cy="220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 пенал Радуга - 2019»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Харчебникова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Элина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7-б класса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Иогачская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72" y="3846784"/>
            <a:ext cx="4003369" cy="27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87429"/>
            <a:ext cx="7886700" cy="366496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Цель 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Создать «пенал для ученика»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Задачи </a:t>
            </a:r>
            <a:br>
              <a:rPr lang="ru-RU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Оценить свои возможности в изобретательской деятельности.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Применить полученные знания на практике и разработать макет прототипа промышленного изделия</a:t>
            </a:r>
            <a: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43" y="3347048"/>
            <a:ext cx="4635260" cy="280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5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19" y="2805546"/>
            <a:ext cx="8437418" cy="859417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меняется очень быстро, технологи не стоят на месте, умные компьютеры, телефоны, вошли в жизнь почти каждого человека. Мне захотелось использовать эту возможность создать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пенал, в котором есть дополнительные функции.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 школе не хватает умного пенала , некоторые функции я могу использовать на уроке и дома . Я решила изобрести макет пенала , в котором есть много разных способностей. Умный пенал поможет любому ученику в учебе, и не надо будет  таскать учебник, тетради, ручки и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3128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135" y="1371600"/>
            <a:ext cx="6503994" cy="831273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      </a:t>
            </a:r>
            <a:r>
              <a:rPr lang="ru-RU" sz="4000" dirty="0" smtClean="0"/>
              <a:t>История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моём пенале есть разные функции. Такие, как: калькулятор, онлайн банк и сенсорный экран. Учебники и тетради мне не нужно носить с собой т.к. в моём пенале есть </a:t>
            </a:r>
            <a:r>
              <a:rPr lang="ru-RU" sz="2000" dirty="0" err="1" smtClean="0"/>
              <a:t>электроучебники</a:t>
            </a:r>
            <a:r>
              <a:rPr lang="ru-RU" sz="2000" dirty="0" smtClean="0"/>
              <a:t> и </a:t>
            </a:r>
            <a:r>
              <a:rPr lang="ru-RU" sz="2000" dirty="0" err="1" smtClean="0"/>
              <a:t>электротетради</a:t>
            </a:r>
            <a:r>
              <a:rPr lang="ru-RU" sz="2000" dirty="0" smtClean="0"/>
              <a:t>, которые выводятся на более крупный экран. Так же в моём пенале есть учебные принадлежности(например: ручка, карандаш, ластик, </a:t>
            </a:r>
            <a:r>
              <a:rPr lang="ru-RU" sz="2000" dirty="0" err="1" smtClean="0"/>
              <a:t>страгалка</a:t>
            </a:r>
            <a:r>
              <a:rPr lang="ru-RU" sz="2000" dirty="0" smtClean="0"/>
              <a:t>, линейка и т.д.). Ещё в мой  пенал встроены ГДЗ и поисковик. Так же там есть нужные для меня вещи(влажные салфетки, помада, карта для оплаты и мини сейф, где нужно ввести пароль, и можно будет забрать или положить деньги).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618781"/>
            <a:ext cx="400265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0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36" y="117600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Самооценка</a:t>
            </a:r>
            <a:br>
              <a:rPr lang="ru-RU" dirty="0" smtClean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над созданием проекта было интересно, думаю вам моя идея понравилась, пока это только макет, в будущем после окончания школы я бы хотела продолжить заниматься в этой сфере. Я надеюсь что мой проект вам понравился, и будет оценен по достоинству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3893297"/>
            <a:ext cx="3628845" cy="278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0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97169"/>
            <a:ext cx="7679778" cy="5392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«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Рюкзак с искусственным интеллектом»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свои возможности в изобретательской деятельности.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полученные знания на практике и разработать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прототипа промышленного изделия.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1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4" y="867104"/>
            <a:ext cx="8276896" cy="5064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Ранец </a:t>
            </a: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[нем. </a:t>
            </a:r>
            <a:r>
              <a:rPr lang="ru-RU" sz="2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Ranzen</a:t>
            </a:r>
            <a:r>
              <a:rPr lang="ru-RU" sz="2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Сумка </a:t>
            </a: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ношения при себе вещей, надеваемая посредством помочей на спину (у школьников — для книг и учебных принадлежностей, в армии — как часть походного снаряжения).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семидесятые годы им уже пользовались. И это можно увидеть на старых школьных фотографиях. Изготавливали </a:t>
            </a:r>
            <a:r>
              <a:rPr lang="ru-RU" sz="2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портфеллеры</a:t>
            </a: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ранцы из дерматина и других, заменяющих кожу материалов, зато они стали более яркими и разноцветными.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привыкли считать ранец чисто школьным предметом, а его вместе с названием занесли к нам как «заплечный походный мешок» - </a:t>
            </a:r>
            <a:r>
              <a:rPr lang="ru-RU" sz="2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Ranzen</a:t>
            </a: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наемные немецкие солдаты московских царей в 17 веке. Лет через 150 – 200 слово перешло на ученическую сумку (раньше их делали из тюленьей кожи), также носимую на </a:t>
            </a:r>
            <a:r>
              <a:rPr lang="ru-RU" sz="11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ине.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309" y="189781"/>
            <a:ext cx="7214089" cy="5517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меняется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быстро, технологи не стоят на месте, умные компьютеры, телефоны, вошли в жизнь почти каждого человека. Мне захотелось использовать эту возможность создать рюкзак с искусственным интеллектом. Все мы видели и слышали про «Алису», почему бы такие возможности не придать нашему рюкзачку, который может быть как и помощник с уроками, советами, так и быть хорошим другом, рым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пого</a:t>
            </a:r>
            <a:r>
              <a:rPr lang="ru-RU" sz="2400" b="1" dirty="0" smtClean="0"/>
              <a:t>ворить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200" b="1" dirty="0" smtClean="0"/>
              <a:t>Чем старше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2200" b="1" dirty="0" smtClean="0"/>
              <a:t> тем больше учебников нужно носить, спина очень часто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устает</a:t>
            </a:r>
            <a:r>
              <a:rPr lang="ru-RU" sz="2200" b="1" dirty="0" smtClean="0"/>
              <a:t> и болит. У моего рюкзака есть колеса с двигателем . Через телефон можно настроить путь передвижении.</a:t>
            </a:r>
            <a:br>
              <a:rPr lang="ru-RU" sz="2200" b="1" dirty="0" smtClean="0"/>
            </a:br>
            <a:r>
              <a:rPr lang="ru-RU" sz="2200" b="1" dirty="0" smtClean="0"/>
              <a:t> Если рюкзак украли или  вы сами потерялись, родители могут вычислить вас через </a:t>
            </a:r>
            <a:r>
              <a:rPr lang="en-US" sz="2200" b="1" dirty="0" smtClean="0"/>
              <a:t>JPS</a:t>
            </a:r>
            <a:r>
              <a:rPr lang="ru-RU" sz="2200" b="1" dirty="0" smtClean="0"/>
              <a:t>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5126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2100"/>
            <a:ext cx="7499350" cy="5334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Самооценка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над созданием проекта было интересно, думаю вам моя идея понравилась, пока это только макет, в будущем после окончания школы я бы хотела продолжить заниматься в этой сфере. Я надеюсь что мой проект вам понравился, и будет оценен по достоинству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678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0" y="1607480"/>
            <a:ext cx="3306610" cy="330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57" y="2398143"/>
            <a:ext cx="3008895" cy="29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751" y="-39755"/>
            <a:ext cx="7886700" cy="36532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«Умный пенал -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Miracle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Папикина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7-б класса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Иогачская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49" y="2876371"/>
            <a:ext cx="3850105" cy="288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7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149"/>
            <a:ext cx="7886700" cy="3280328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Цель 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Создать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«Умный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miracle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пенал»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Задачи </a:t>
            </a:r>
            <a:br>
              <a:rPr lang="ru-RU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Оценить свои возможности в изобретательской деятельности.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Применить полученные знания на практике и разработать макет прототипа промышленного изделия.</a:t>
            </a:r>
          </a:p>
        </p:txBody>
      </p:sp>
    </p:spTree>
    <p:extLst>
      <p:ext uri="{BB962C8B-B14F-4D97-AF65-F5344CB8AC3E}">
        <p14:creationId xmlns:p14="http://schemas.microsoft.com/office/powerpoint/2010/main" val="9529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229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ПРОЕКТЫ  7-Б</vt:lpstr>
      <vt:lpstr>Проект:  «Рюкзак с искусственным интеллектом»  Автор: Тадынова Екатерина  ученица 7-б класса, 13 лет  МОУ «Иогачская СОШ»  </vt:lpstr>
      <vt:lpstr>Презентация PowerPoint</vt:lpstr>
      <vt:lpstr>История  Ранец - [нем. Ranzen]. Сумка для ношения при себе вещей, надеваемая посредством помочей на спину (у школьников — для книг и учебных принадлежностей, в армии — как часть походного снаряжения).  В семидесятые годы им уже пользовались. И это можно увидеть на старых школьных фотографиях. Изготавливали портфеллеры и ранцы из дерматина и других, заменяющих кожу материалов, зато они стали более яркими и разноцветными.  Мы привыкли считать ранец чисто школьным предметом, а его вместе с названием занесли к нам как «заплечный походный мешок» - Ranzen наемные немецкие солдаты московских царей в 17 веке. Лет через 150 – 200 слово перешло на ученическую сумку (раньше их делали из тюленьей кожи), также носимую на спине. </vt:lpstr>
      <vt:lpstr>Актуальность  Мир меняется очень быстро, технологи не стоят на месте, умные компьютеры, телефоны, вошли в жизнь почти каждого человека. Мне захотелось использовать эту возможность создать рюкзак с искусственным интеллектом. Все мы видели и слышали про «Алису», почему бы такие возможности не придать нашему рюкзачку, который может быть как и помощник с уроками, советами, так и быть хорошим другом, рым можно поговорить.  Чем старше класс тем больше учебников нужно носить, спина очень часто устает и болит. У моего рюкзака есть колеса с двигателем . Через телефон можно настроить путь передвижении.  Если рюкзак украли или  вы сами потерялись, родители могут вычислить вас через JPS. </vt:lpstr>
      <vt:lpstr>Самооценка Работать над созданием проекта было интересно, думаю вам моя идея понравилась, пока это только макет, в будущем после окончания школы я бы хотела продолжить заниматься в этой сфере. Я надеюсь что мой проект вам понравился, и будет оценен по достоинству.</vt:lpstr>
      <vt:lpstr>Презентация PowerPoint</vt:lpstr>
      <vt:lpstr>Проект:  «Умный пенал - Miracle»  Автор: Папикина Ирина ученица 7-б класса  МОУ «Иогачская СОШ» </vt:lpstr>
      <vt:lpstr>Цель            Создать «Умный- miracle пенал» Задачи  Оценить свои возможности в изобретательской деятельности. Применить полученные знания на практике и разработать макет прототипа промышленного изделия.</vt:lpstr>
      <vt:lpstr>Актуальность:  Я изобрела этот умный пенал потому –что, у нас был урок технологии и мне нужно было придумать такой пенал который мне был необходим в учебе, он  был бы  моей «палочкой выручалочкой» , в который помещались  мои тетради, учебники и школьные принадлежности </vt:lpstr>
      <vt:lpstr>Презентация PowerPoint</vt:lpstr>
      <vt:lpstr>Презентация PowerPoint</vt:lpstr>
      <vt:lpstr>Самооценка  Мне понравилось работать над созданием своего пенала в будущем я бы хотела воссоздать свое изделие по настоящему потому что  в будущем он будет необходим всем детям. </vt:lpstr>
      <vt:lpstr>Проект:  «DAWN»  Автор: Сапкина А  ученица 7-б класса  МОУ «Иогачская СОШ» </vt:lpstr>
      <vt:lpstr>Презентация PowerPoint</vt:lpstr>
      <vt:lpstr>Актуальность</vt:lpstr>
      <vt:lpstr>История пенала</vt:lpstr>
      <vt:lpstr>Технология изготовления изделия:  </vt:lpstr>
      <vt:lpstr>Самооценка   Мне понравилось работать над проектом по изобретению нового пенала с необыкновенными функциями , в будущем я бы хотела дальше работать в этом направлении .В будущем я хочу стать врачом и изобрести умный пенал для врача , который был бы необходим всем врачам.</vt:lpstr>
      <vt:lpstr>Проект:  «Супер пенал Радуга - 2019»  Автор: Харчебникова Элина  ученица 7-б класса  МОУ «Иогачская СОШ»</vt:lpstr>
      <vt:lpstr>Цель            Создать «пенал для ученика» Задачи  Оценить свои возможности в изобретательской деятельности. Применить полученные знания на практике и разработать макет прототипа промышленного изделия </vt:lpstr>
      <vt:lpstr>Актуальность  Мир меняется очень быстро, технологи не стоят на месте, умные компьютеры, телефоны, вошли в жизнь почти каждого человека. Мне захотелось использовать эту возможность создать пенал, в котором есть дополнительные функции. Мне в школе не хватает умного пенала , некоторые функции я могу использовать на уроке и дома . Я решила изобрести макет пенала , в котором есть много разных способностей. Умный пенал поможет любому ученику в учебе, и не надо будет  таскать учебник, тетради, ручки и т.д .</vt:lpstr>
      <vt:lpstr>                                  История В моём пенале есть разные функции. Такие, как: калькулятор, онлайн банк и сенсорный экран. Учебники и тетради мне не нужно носить с собой т.к. в моём пенале есть электроучебники и электротетради, которые выводятся на более крупный экран. Так же в моём пенале есть учебные принадлежности(например: ручка, карандаш, ластик, страгалка, линейка и т.д.). Ещё в мой  пенал встроены ГДЗ и поисковик. Так же там есть нужные для меня вещи(влажные салфетки, помада, карта для оплаты и мини сейф, где нужно ввести пароль, и можно будет забрать или положить деньги). </vt:lpstr>
      <vt:lpstr>                 Самооценка Работать над созданием проекта было интересно, думаю вам моя идея понравилась, пока это только макет, в будущем после окончания школы я бы хотела продолжить заниматься в этой сфере. Я надеюсь что мой проект вам понравился, и будет оценен по достоинству.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Татьяна Сафронова</cp:lastModifiedBy>
  <cp:revision>52</cp:revision>
  <dcterms:created xsi:type="dcterms:W3CDTF">2019-08-22T12:33:19Z</dcterms:created>
  <dcterms:modified xsi:type="dcterms:W3CDTF">2020-08-17T09:38:52Z</dcterms:modified>
</cp:coreProperties>
</file>